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5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sin título" id="{145C27BC-B55C-0D4D-93CC-A4124F37CAB0}">
          <p14:sldIdLst>
            <p14:sldId id="25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7" autoAdjust="0"/>
    <p:restoredTop sz="94571" autoAdjust="0"/>
  </p:normalViewPr>
  <p:slideViewPr>
    <p:cSldViewPr snapToGrid="0" snapToObjects="1">
      <p:cViewPr varScale="1">
        <p:scale>
          <a:sx n="92" d="100"/>
          <a:sy n="92" d="100"/>
        </p:scale>
        <p:origin x="1656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/>
              <a:t>Clic para editar título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9FC71-236D-4F48-95D5-7FECF6CD0271}" type="datetimeFigureOut">
              <a:rPr lang="es-ES" smtClean="0"/>
              <a:t>23/4/22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B717F-D7F0-144E-8451-522BCE82DF4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s-ES_tradnl"/>
              <a:t>Clic para editar título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9FC71-236D-4F48-95D5-7FECF6CD0271}" type="datetimeFigureOut">
              <a:rPr lang="es-ES" smtClean="0"/>
              <a:t>23/4/22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B717F-D7F0-144E-8451-522BCE82DF49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/>
              <a:t>Arrastre la imagen al marcador de posición o haga clic en el icono para agregar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9FC71-236D-4F48-95D5-7FECF6CD0271}" type="datetimeFigureOut">
              <a:rPr lang="es-ES" smtClean="0"/>
              <a:t>23/4/22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B717F-D7F0-144E-8451-522BCE82DF4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9FC71-236D-4F48-95D5-7FECF6CD0271}" type="datetimeFigureOut">
              <a:rPr lang="es-ES" smtClean="0"/>
              <a:t>23/4/22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B717F-D7F0-144E-8451-522BCE82DF4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9FC71-236D-4F48-95D5-7FECF6CD0271}" type="datetimeFigureOut">
              <a:rPr lang="es-ES" smtClean="0"/>
              <a:t>23/4/22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B717F-D7F0-144E-8451-522BCE82DF4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de título con ima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s-ES_tradnl"/>
              <a:t>Clic para editar título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9FC71-236D-4F48-95D5-7FECF6CD0271}" type="datetimeFigureOut">
              <a:rPr lang="es-ES" smtClean="0"/>
              <a:t>23/4/22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B717F-D7F0-144E-8451-522BCE82DF49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/>
              <a:t>Arrastre la imagen al marcador de posición o haga clic en el icono para agregar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s-ES_tradnl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9FC71-236D-4F48-95D5-7FECF6CD0271}" type="datetimeFigureOut">
              <a:rPr lang="es-ES" smtClean="0"/>
              <a:t>23/4/22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B717F-D7F0-144E-8451-522BCE82DF4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s-ES_tradnl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9FC71-236D-4F48-95D5-7FECF6CD0271}" type="datetimeFigureOut">
              <a:rPr lang="es-ES" smtClean="0"/>
              <a:t>23/4/22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B717F-D7F0-144E-8451-522BCE82DF4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9FC71-236D-4F48-95D5-7FECF6CD0271}" type="datetimeFigureOut">
              <a:rPr lang="es-ES" smtClean="0"/>
              <a:t>23/4/22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B717F-D7F0-144E-8451-522BCE82DF4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9FC71-236D-4F48-95D5-7FECF6CD0271}" type="datetimeFigureOut">
              <a:rPr lang="es-ES" smtClean="0"/>
              <a:t>23/4/22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B717F-D7F0-144E-8451-522BCE82DF4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9FC71-236D-4F48-95D5-7FECF6CD0271}" type="datetimeFigureOut">
              <a:rPr lang="es-ES" smtClean="0"/>
              <a:t>23/4/22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B717F-D7F0-144E-8451-522BCE82DF4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s-ES_tradnl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9FC71-236D-4F48-95D5-7FECF6CD0271}" type="datetimeFigureOut">
              <a:rPr lang="es-ES" smtClean="0"/>
              <a:t>23/4/22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B717F-D7F0-144E-8451-522BCE82DF4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s-ES_tradnl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5629FC71-236D-4F48-95D5-7FECF6CD0271}" type="datetimeFigureOut">
              <a:rPr lang="es-ES" smtClean="0"/>
              <a:t>23/4/22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084B717F-D7F0-144E-8451-522BCE82DF49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481744" y="715363"/>
            <a:ext cx="8585840" cy="88639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ES_tradnl" sz="3000" dirty="0">
              <a:latin typeface="Arial"/>
              <a:cs typeface="Arial"/>
            </a:endParaRPr>
          </a:p>
          <a:p>
            <a:pPr algn="ctr"/>
            <a:r>
              <a:rPr lang="es-ES_tradnl" sz="3000" dirty="0">
                <a:latin typeface="Arial"/>
                <a:cs typeface="Arial"/>
              </a:rPr>
              <a:t>Convocatoria a usuarios y ciudadanía en general a la rendición de cuentas </a:t>
            </a:r>
          </a:p>
          <a:p>
            <a:pPr algn="ctr"/>
            <a:endParaRPr lang="es-ES_tradnl" sz="3000" dirty="0">
              <a:latin typeface="Arial"/>
              <a:cs typeface="Arial"/>
            </a:endParaRPr>
          </a:p>
          <a:p>
            <a:pPr algn="ctr"/>
            <a:r>
              <a:rPr lang="es-ES" sz="3000" dirty="0">
                <a:latin typeface="Arial"/>
                <a:cs typeface="Arial"/>
              </a:rPr>
              <a:t>D</a:t>
            </a:r>
            <a:r>
              <a:rPr lang="es-ES_tradnl" sz="3000" dirty="0">
                <a:latin typeface="Arial"/>
                <a:cs typeface="Arial"/>
              </a:rPr>
              <a:t>e la ESE Hospital la I</a:t>
            </a:r>
            <a:r>
              <a:rPr lang="es-ES" sz="3000" dirty="0">
                <a:latin typeface="Arial"/>
                <a:cs typeface="Arial"/>
              </a:rPr>
              <a:t>n</a:t>
            </a:r>
            <a:r>
              <a:rPr lang="es-ES_tradnl" sz="3000" dirty="0">
                <a:latin typeface="Arial"/>
                <a:cs typeface="Arial"/>
              </a:rPr>
              <a:t>maculada </a:t>
            </a:r>
          </a:p>
          <a:p>
            <a:pPr algn="ctr"/>
            <a:r>
              <a:rPr lang="es-ES_tradnl" sz="3000" dirty="0">
                <a:latin typeface="Arial"/>
                <a:cs typeface="Arial"/>
              </a:rPr>
              <a:t> Guatapé </a:t>
            </a:r>
            <a:r>
              <a:rPr lang="es-ES" sz="3000" dirty="0">
                <a:latin typeface="Arial"/>
                <a:cs typeface="Arial"/>
              </a:rPr>
              <a:t>–</a:t>
            </a:r>
            <a:r>
              <a:rPr lang="es-ES_tradnl" sz="3000" dirty="0">
                <a:latin typeface="Arial"/>
                <a:cs typeface="Arial"/>
              </a:rPr>
              <a:t> Antioquia</a:t>
            </a:r>
          </a:p>
          <a:p>
            <a:pPr algn="ctr"/>
            <a:endParaRPr lang="es-ES_tradnl" sz="3000" dirty="0">
              <a:latin typeface="Arial"/>
              <a:cs typeface="Arial"/>
            </a:endParaRPr>
          </a:p>
          <a:p>
            <a:pPr algn="ctr"/>
            <a:r>
              <a:rPr lang="es-ES_tradnl" sz="3000" dirty="0">
                <a:latin typeface="Arial"/>
                <a:cs typeface="Arial"/>
              </a:rPr>
              <a:t>vigencia 2021 (desde el 1º de enero de 2021 a 31 de diciembre de 2021)</a:t>
            </a:r>
          </a:p>
          <a:p>
            <a:pPr algn="ctr"/>
            <a:endParaRPr lang="es-ES_tradnl" sz="3000" dirty="0">
              <a:latin typeface="Arial"/>
              <a:cs typeface="Arial"/>
            </a:endParaRPr>
          </a:p>
          <a:p>
            <a:r>
              <a:rPr lang="es-ES" sz="3000" dirty="0">
                <a:latin typeface="Arial"/>
                <a:cs typeface="Arial"/>
              </a:rPr>
              <a:t>F</a:t>
            </a:r>
            <a:r>
              <a:rPr lang="es-ES_tradnl" sz="3000" dirty="0">
                <a:latin typeface="Arial"/>
                <a:cs typeface="Arial"/>
              </a:rPr>
              <a:t>echa audiencia</a:t>
            </a:r>
            <a:r>
              <a:rPr lang="es-ES_tradnl" sz="3000">
                <a:latin typeface="Arial"/>
                <a:cs typeface="Arial"/>
              </a:rPr>
              <a:t>: 27 de Abril de 2022 </a:t>
            </a:r>
            <a:endParaRPr lang="es-ES_tradnl" sz="3000" dirty="0">
              <a:latin typeface="Arial"/>
              <a:cs typeface="Arial"/>
            </a:endParaRPr>
          </a:p>
          <a:p>
            <a:r>
              <a:rPr lang="es-ES" sz="3000" dirty="0">
                <a:latin typeface="Arial"/>
                <a:cs typeface="Arial"/>
              </a:rPr>
              <a:t>Hora audiencia: 16:00</a:t>
            </a:r>
            <a:endParaRPr lang="es-ES_tradnl" sz="3000" dirty="0">
              <a:latin typeface="Arial"/>
              <a:cs typeface="Arial"/>
            </a:endParaRPr>
          </a:p>
          <a:p>
            <a:r>
              <a:rPr lang="es-ES" sz="3000" dirty="0">
                <a:latin typeface="Arial"/>
                <a:cs typeface="Arial"/>
              </a:rPr>
              <a:t>Lugar </a:t>
            </a:r>
            <a:r>
              <a:rPr lang="es-ES_tradnl" sz="3000" dirty="0">
                <a:latin typeface="Arial"/>
                <a:cs typeface="Arial"/>
              </a:rPr>
              <a:t>audiencia: Facebook </a:t>
            </a:r>
            <a:r>
              <a:rPr lang="es-ES_tradnl" sz="3000" dirty="0" err="1">
                <a:latin typeface="Arial"/>
                <a:cs typeface="Arial"/>
              </a:rPr>
              <a:t>live</a:t>
            </a:r>
            <a:endParaRPr lang="es-ES_tradnl" sz="3000" dirty="0">
              <a:latin typeface="Arial"/>
              <a:cs typeface="Arial"/>
            </a:endParaRPr>
          </a:p>
          <a:p>
            <a:endParaRPr lang="es-ES" dirty="0"/>
          </a:p>
          <a:p>
            <a:pPr algn="ctr"/>
            <a:endParaRPr lang="es-ES_tradnl" dirty="0"/>
          </a:p>
          <a:p>
            <a:endParaRPr lang="es-ES_tradnl" dirty="0"/>
          </a:p>
          <a:p>
            <a:pPr algn="ctr"/>
            <a:endParaRPr lang="es-ES_tradnl" dirty="0"/>
          </a:p>
          <a:p>
            <a:pPr algn="ctr"/>
            <a:endParaRPr lang="es-ES_tradnl" dirty="0"/>
          </a:p>
          <a:p>
            <a:pPr algn="ctr"/>
            <a:endParaRPr lang="es-ES_tradnl" dirty="0"/>
          </a:p>
          <a:p>
            <a:pPr algn="ctr"/>
            <a:endParaRPr lang="es-ES_tradnl" dirty="0"/>
          </a:p>
          <a:p>
            <a:pPr algn="ctr"/>
            <a:endParaRPr lang="es-ES_tradnl" dirty="0"/>
          </a:p>
          <a:p>
            <a:pPr algn="ctr"/>
            <a:endParaRPr lang="es-ES_tradnl" dirty="0"/>
          </a:p>
          <a:p>
            <a:pPr algn="ctr"/>
            <a:endParaRPr lang="es-ES" dirty="0"/>
          </a:p>
        </p:txBody>
      </p:sp>
      <p:pic>
        <p:nvPicPr>
          <p:cNvPr id="3" name="Imagen 2" descr="LOGOHOSPITAL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57275" cy="9620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687154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isa">
  <a:themeElements>
    <a:clrScheme name="Brisa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isa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isa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Brisa.thmx</Template>
  <TotalTime>38</TotalTime>
  <Words>60</Words>
  <Application>Microsoft Macintosh PowerPoint</Application>
  <PresentationFormat>Presentación en pantalla (4:3)</PresentationFormat>
  <Paragraphs>19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News Gothic MT</vt:lpstr>
      <vt:lpstr>Wingdings 2</vt:lpstr>
      <vt:lpstr>Brisa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Abraham Sepúlveda</dc:creator>
  <cp:lastModifiedBy>Microsoft Office User</cp:lastModifiedBy>
  <cp:revision>7</cp:revision>
  <dcterms:created xsi:type="dcterms:W3CDTF">2021-05-22T23:00:29Z</dcterms:created>
  <dcterms:modified xsi:type="dcterms:W3CDTF">2022-04-23T12:44:30Z</dcterms:modified>
</cp:coreProperties>
</file>