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11" autoAdjust="0"/>
  </p:normalViewPr>
  <p:slideViewPr>
    <p:cSldViewPr snapToGrid="0" snapToObjects="1">
      <p:cViewPr varScale="1">
        <p:scale>
          <a:sx n="91" d="100"/>
          <a:sy n="91" d="100"/>
        </p:scale>
        <p:origin x="16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754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10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24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592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326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77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9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169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23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64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26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629FC71-236D-4F48-95D5-7FECF6CD0271}" type="datetimeFigureOut">
              <a:rPr lang="es-ES" smtClean="0"/>
              <a:t>10/3/23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84B717F-D7F0-144E-8451-522BCE82D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93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81744" y="715363"/>
            <a:ext cx="8585840" cy="8863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_tradnl" sz="3000" dirty="0">
              <a:latin typeface="Arial"/>
              <a:cs typeface="Arial"/>
            </a:endParaRPr>
          </a:p>
          <a:p>
            <a:pPr algn="ctr"/>
            <a:r>
              <a:rPr lang="es-ES_tradnl" sz="3000" dirty="0">
                <a:latin typeface="Arial"/>
                <a:cs typeface="Arial"/>
              </a:rPr>
              <a:t>Convocatoria a usuarios y ciudadanía en general a la rendición de cuentas </a:t>
            </a:r>
          </a:p>
          <a:p>
            <a:pPr algn="ctr"/>
            <a:endParaRPr lang="es-ES_tradnl" sz="3000" dirty="0">
              <a:latin typeface="Arial"/>
              <a:cs typeface="Arial"/>
            </a:endParaRPr>
          </a:p>
          <a:p>
            <a:pPr algn="ctr"/>
            <a:r>
              <a:rPr lang="es-ES" sz="3000" dirty="0">
                <a:latin typeface="Arial"/>
                <a:cs typeface="Arial"/>
              </a:rPr>
              <a:t>D</a:t>
            </a:r>
            <a:r>
              <a:rPr lang="es-ES_tradnl" sz="3000" dirty="0">
                <a:latin typeface="Arial"/>
                <a:cs typeface="Arial"/>
              </a:rPr>
              <a:t>e la ESE Hospital la I</a:t>
            </a:r>
            <a:r>
              <a:rPr lang="es-ES" sz="3000" dirty="0">
                <a:latin typeface="Arial"/>
                <a:cs typeface="Arial"/>
              </a:rPr>
              <a:t>n</a:t>
            </a:r>
            <a:r>
              <a:rPr lang="es-ES_tradnl" sz="3000" dirty="0">
                <a:latin typeface="Arial"/>
                <a:cs typeface="Arial"/>
              </a:rPr>
              <a:t>maculada </a:t>
            </a:r>
          </a:p>
          <a:p>
            <a:pPr algn="ctr"/>
            <a:r>
              <a:rPr lang="es-ES_tradnl" sz="3000" dirty="0">
                <a:latin typeface="Arial"/>
                <a:cs typeface="Arial"/>
              </a:rPr>
              <a:t> Guatapé </a:t>
            </a:r>
            <a:r>
              <a:rPr lang="es-ES" sz="3000" dirty="0">
                <a:latin typeface="Arial"/>
                <a:cs typeface="Arial"/>
              </a:rPr>
              <a:t>–</a:t>
            </a:r>
            <a:r>
              <a:rPr lang="es-ES_tradnl" sz="3000" dirty="0">
                <a:latin typeface="Arial"/>
                <a:cs typeface="Arial"/>
              </a:rPr>
              <a:t> Antioquia</a:t>
            </a:r>
          </a:p>
          <a:p>
            <a:pPr algn="ctr"/>
            <a:endParaRPr lang="es-ES_tradnl" sz="3000" dirty="0">
              <a:latin typeface="Arial"/>
              <a:cs typeface="Arial"/>
            </a:endParaRPr>
          </a:p>
          <a:p>
            <a:pPr algn="ctr"/>
            <a:r>
              <a:rPr lang="es-ES_tradnl" sz="3000" dirty="0">
                <a:latin typeface="Arial"/>
                <a:cs typeface="Arial"/>
              </a:rPr>
              <a:t>vigencia 2022 (desde el 1º de enero de 2022 a 31 de diciembre de 2022)</a:t>
            </a:r>
          </a:p>
          <a:p>
            <a:pPr algn="ctr"/>
            <a:endParaRPr lang="es-ES_tradnl" sz="3000" dirty="0">
              <a:latin typeface="Arial"/>
              <a:cs typeface="Arial"/>
            </a:endParaRPr>
          </a:p>
          <a:p>
            <a:r>
              <a:rPr lang="es-ES" sz="3000" dirty="0">
                <a:latin typeface="Arial"/>
                <a:cs typeface="Arial"/>
              </a:rPr>
              <a:t>F</a:t>
            </a:r>
            <a:r>
              <a:rPr lang="es-ES_tradnl" sz="3000" dirty="0">
                <a:latin typeface="Arial"/>
                <a:cs typeface="Arial"/>
              </a:rPr>
              <a:t>echa audiencia</a:t>
            </a:r>
            <a:r>
              <a:rPr lang="es-ES_tradnl" sz="3000">
                <a:latin typeface="Arial"/>
                <a:cs typeface="Arial"/>
              </a:rPr>
              <a:t>: 26 de ABRIL de 2023</a:t>
            </a:r>
            <a:endParaRPr lang="es-ES_tradnl" sz="3000" dirty="0">
              <a:latin typeface="Arial"/>
              <a:cs typeface="Arial"/>
            </a:endParaRPr>
          </a:p>
          <a:p>
            <a:r>
              <a:rPr lang="es-ES" sz="3000" dirty="0">
                <a:latin typeface="Arial"/>
                <a:cs typeface="Arial"/>
              </a:rPr>
              <a:t>Hora audiencia: 16:00</a:t>
            </a:r>
            <a:endParaRPr lang="es-ES_tradnl" sz="3000" dirty="0">
              <a:latin typeface="Arial"/>
              <a:cs typeface="Arial"/>
            </a:endParaRPr>
          </a:p>
          <a:p>
            <a:r>
              <a:rPr lang="es-ES" sz="3000" dirty="0">
                <a:latin typeface="Arial"/>
                <a:cs typeface="Arial"/>
              </a:rPr>
              <a:t>Lugar </a:t>
            </a:r>
            <a:r>
              <a:rPr lang="es-ES_tradnl" sz="3000" dirty="0">
                <a:latin typeface="Arial"/>
                <a:cs typeface="Arial"/>
              </a:rPr>
              <a:t>audiencia: Facebook </a:t>
            </a:r>
            <a:r>
              <a:rPr lang="es-ES_tradnl" sz="3000" dirty="0" err="1">
                <a:latin typeface="Arial"/>
                <a:cs typeface="Arial"/>
              </a:rPr>
              <a:t>live</a:t>
            </a:r>
            <a:endParaRPr lang="es-ES_tradnl" sz="3000" dirty="0">
              <a:latin typeface="Arial"/>
              <a:cs typeface="Arial"/>
            </a:endParaRPr>
          </a:p>
          <a:p>
            <a:endParaRPr lang="es-ES" dirty="0"/>
          </a:p>
          <a:p>
            <a:pPr algn="ctr"/>
            <a:endParaRPr lang="es-ES_tradnl" dirty="0"/>
          </a:p>
          <a:p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" dirty="0"/>
          </a:p>
        </p:txBody>
      </p:sp>
      <p:pic>
        <p:nvPicPr>
          <p:cNvPr id="3" name="Imagen 2" descr="LOGOHOSPIT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7275" cy="96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8715409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{89D37DFE-62EC-D04D-8BF8-91D981D33EB4}tf10001120</Template>
  <TotalTime>20</TotalTime>
  <Words>60</Words>
  <Application>Microsoft Macintosh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Paquete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Abraham Sepúlveda</dc:creator>
  <cp:lastModifiedBy>Abraham Sepulveda</cp:lastModifiedBy>
  <cp:revision>5</cp:revision>
  <dcterms:created xsi:type="dcterms:W3CDTF">2021-05-22T23:00:29Z</dcterms:created>
  <dcterms:modified xsi:type="dcterms:W3CDTF">2023-03-10T19:10:59Z</dcterms:modified>
</cp:coreProperties>
</file>